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Lustria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hJl4xa0LK8+K5FwBcVNvUiWYdp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Lustri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86b1209f0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86b1209f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86b1209f0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86b1209f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900">
                <a:solidFill>
                  <a:schemeClr val="dk1"/>
                </a:solidFill>
              </a:rPr>
              <a:t>	-Ataque melee: sin implementar</a:t>
            </a:r>
            <a:endParaRPr sz="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900">
                <a:solidFill>
                  <a:schemeClr val="dk1"/>
                </a:solidFill>
              </a:rPr>
              <a:t>-Personaje dispara flechas: </a:t>
            </a:r>
            <a:endParaRPr sz="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900">
                <a:solidFill>
                  <a:schemeClr val="dk1"/>
                </a:solidFill>
              </a:rPr>
              <a:t>	-Flechas son un recurso limitado.</a:t>
            </a:r>
            <a:endParaRPr sz="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900">
                <a:solidFill>
                  <a:schemeClr val="dk1"/>
                </a:solidFill>
              </a:rPr>
              <a:t>	-Se pueden cargar dejando pulsado el espacio o R2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86b1209f0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86b1209f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i="0" lang="es-ES" sz="8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i="0" lang="es-ES" sz="8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4" name="Google Shape;104;p21"/>
          <p:cNvSpPr txBox="1"/>
          <p:nvPr>
            <p:ph idx="3" type="body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5" name="Google Shape;105;p21"/>
          <p:cNvSpPr txBox="1"/>
          <p:nvPr>
            <p:ph idx="4" type="body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6" name="Google Shape;106;p21"/>
          <p:cNvSpPr txBox="1"/>
          <p:nvPr>
            <p:ph idx="5" type="body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21"/>
          <p:cNvSpPr txBox="1"/>
          <p:nvPr>
            <p:ph idx="6" type="body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2" name="Google Shape;1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3" name="Google Shape;11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4" name="Google Shape;11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7" name="Google Shape;117;p22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18" name="Google Shape;118;p22"/>
          <p:cNvSpPr txBox="1"/>
          <p:nvPr>
            <p:ph idx="3" type="body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9" name="Google Shape;119;p22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0" name="Google Shape;120;p22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1" name="Google Shape;121;p22"/>
          <p:cNvSpPr txBox="1"/>
          <p:nvPr>
            <p:ph idx="6" type="body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22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22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4" name="Google Shape;124;p22"/>
          <p:cNvSpPr txBox="1"/>
          <p:nvPr>
            <p:ph idx="9" type="body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5" name="Google Shape;125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37" name="Google Shape;3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38" name="Google Shape;3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2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" type="body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2" type="body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3" type="body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4" type="body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ctrTitle"/>
          </p:nvPr>
        </p:nvSpPr>
        <p:spPr>
          <a:xfrm>
            <a:off x="1375983" y="2115075"/>
            <a:ext cx="9440100" cy="1828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Lustria"/>
              <a:buNone/>
            </a:pPr>
            <a:r>
              <a:rPr lang="es-ES" sz="4800"/>
              <a:t>Knightmares</a:t>
            </a:r>
            <a:endParaRPr/>
          </a:p>
        </p:txBody>
      </p:sp>
      <p:sp>
        <p:nvSpPr>
          <p:cNvPr id="145" name="Google Shape;145;p1"/>
          <p:cNvSpPr txBox="1"/>
          <p:nvPr>
            <p:ph idx="1" type="subTitle"/>
          </p:nvPr>
        </p:nvSpPr>
        <p:spPr>
          <a:xfrm>
            <a:off x="1375958" y="5005745"/>
            <a:ext cx="9440100" cy="1449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2"/>
              <a:buNone/>
            </a:pPr>
            <a:r>
              <a:rPr lang="es-ES"/>
              <a:t>Alejandro Laprea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62"/>
              <a:buNone/>
            </a:pPr>
            <a:r>
              <a:rPr lang="es-ES"/>
              <a:t>José Luis Bartha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62"/>
              <a:buNone/>
            </a:pPr>
            <a:r>
              <a:rPr lang="es-ES"/>
              <a:t>Félix Rodolfo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62"/>
              <a:buNone/>
            </a:pPr>
            <a:r>
              <a:rPr lang="es-ES"/>
              <a:t>Bruno Mayo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¿De </a:t>
            </a:r>
            <a:r>
              <a:rPr lang="es-ES" sz="4400"/>
              <a:t>qué</a:t>
            </a:r>
            <a:r>
              <a:rPr lang="es-ES" sz="4400"/>
              <a:t> va nuestro juego?</a:t>
            </a:r>
            <a:endParaRPr/>
          </a:p>
        </p:txBody>
      </p:sp>
      <p:sp>
        <p:nvSpPr>
          <p:cNvPr id="151" name="Google Shape;151;p2"/>
          <p:cNvSpPr txBox="1"/>
          <p:nvPr>
            <p:ph idx="1" type="body"/>
          </p:nvPr>
        </p:nvSpPr>
        <p:spPr>
          <a:xfrm>
            <a:off x="913795" y="2029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10210" lvl="0" marL="457200" rtl="0" algn="l">
              <a:spcBef>
                <a:spcPts val="0"/>
              </a:spcBef>
              <a:spcAft>
                <a:spcPts val="0"/>
              </a:spcAft>
              <a:buSzPts val="2860"/>
              <a:buChar char="◈"/>
            </a:pPr>
            <a:r>
              <a:rPr lang="es-ES" sz="3600"/>
              <a:t>La idea inicial era muy ambigua.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10210" lvl="0" marL="457200" rtl="0" algn="l">
              <a:spcBef>
                <a:spcPts val="0"/>
              </a:spcBef>
              <a:spcAft>
                <a:spcPts val="0"/>
              </a:spcAft>
              <a:buSzPts val="2860"/>
              <a:buChar char="◈"/>
            </a:pPr>
            <a:r>
              <a:rPr lang="es-ES" sz="3600"/>
              <a:t>No </a:t>
            </a:r>
            <a:r>
              <a:rPr lang="es-ES" sz="3600"/>
              <a:t>sabíamos</a:t>
            </a:r>
            <a:r>
              <a:rPr lang="es-ES" sz="3600"/>
              <a:t> si hacer Roguelike o un MetroidVania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10210" lvl="0" marL="457200" rtl="0" algn="l">
              <a:spcBef>
                <a:spcPts val="0"/>
              </a:spcBef>
              <a:spcAft>
                <a:spcPts val="0"/>
              </a:spcAft>
              <a:buSzPts val="2860"/>
              <a:buChar char="◈"/>
            </a:pPr>
            <a:r>
              <a:rPr lang="es-ES" sz="3600"/>
              <a:t>Tampoco </a:t>
            </a:r>
            <a:r>
              <a:rPr lang="es-ES" sz="3600"/>
              <a:t>sabíamos que vista hacer: Side Lateral o Top Down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86b1209f0_1_2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Decisión final</a:t>
            </a:r>
            <a:endParaRPr/>
          </a:p>
        </p:txBody>
      </p:sp>
      <p:sp>
        <p:nvSpPr>
          <p:cNvPr id="157" name="Google Shape;157;g1186b1209f0_1_2"/>
          <p:cNvSpPr txBox="1"/>
          <p:nvPr>
            <p:ph idx="1" type="body"/>
          </p:nvPr>
        </p:nvSpPr>
        <p:spPr>
          <a:xfrm>
            <a:off x="913800" y="1759450"/>
            <a:ext cx="6432600" cy="474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334370" lvl="0" marL="457200" rtl="0" algn="l">
              <a:spcBef>
                <a:spcPts val="360"/>
              </a:spcBef>
              <a:spcAft>
                <a:spcPts val="0"/>
              </a:spcAft>
              <a:buSzPct val="80363"/>
              <a:buChar char="◈"/>
            </a:pPr>
            <a:r>
              <a:rPr lang="es-ES" sz="3768"/>
              <a:t>Roguelike combinando Top-Down y Side Lateral</a:t>
            </a:r>
            <a:endParaRPr sz="3768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768"/>
          </a:p>
          <a:p>
            <a:pPr indent="-334370" lvl="0" marL="457200" rtl="0" algn="l">
              <a:spcBef>
                <a:spcPts val="600"/>
              </a:spcBef>
              <a:spcAft>
                <a:spcPts val="0"/>
              </a:spcAft>
              <a:buSzPct val="80363"/>
              <a:buChar char="◈"/>
            </a:pPr>
            <a:r>
              <a:rPr lang="es-ES" sz="3768"/>
              <a:t>Nos inspiramos en el Zelda: Link’s Awakening </a:t>
            </a:r>
            <a:endParaRPr sz="3768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768"/>
          </a:p>
          <a:p>
            <a:pPr indent="-334370" lvl="0" marL="457200" rtl="0" algn="l">
              <a:spcBef>
                <a:spcPts val="600"/>
              </a:spcBef>
              <a:spcAft>
                <a:spcPts val="0"/>
              </a:spcAft>
              <a:buSzPct val="80363"/>
              <a:buChar char="◈"/>
            </a:pPr>
            <a:r>
              <a:rPr lang="es-ES" sz="3768"/>
              <a:t>Idea:</a:t>
            </a:r>
            <a:endParaRPr sz="3768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SzPct val="38957"/>
              <a:buNone/>
            </a:pPr>
            <a:r>
              <a:t/>
            </a:r>
            <a:endParaRPr sz="3768"/>
          </a:p>
          <a:p>
            <a:pPr indent="-334370" lvl="1" marL="914400" rtl="0" algn="l">
              <a:spcBef>
                <a:spcPts val="600"/>
              </a:spcBef>
              <a:spcAft>
                <a:spcPts val="0"/>
              </a:spcAft>
              <a:buSzPct val="84867"/>
              <a:buChar char="🞚"/>
            </a:pPr>
            <a:r>
              <a:rPr lang="es-ES" sz="3568"/>
              <a:t> Side Lateral-&gt; </a:t>
            </a:r>
            <a:r>
              <a:rPr lang="es-ES" sz="3568"/>
              <a:t>Plataformeo</a:t>
            </a:r>
            <a:r>
              <a:rPr lang="es-ES" sz="3568"/>
              <a:t> y Recolección de objetos (consumibles y raros).</a:t>
            </a:r>
            <a:endParaRPr sz="3568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768"/>
          </a:p>
          <a:p>
            <a:pPr indent="-334370" lvl="1" marL="914400" rtl="0" algn="l">
              <a:spcBef>
                <a:spcPts val="600"/>
              </a:spcBef>
              <a:spcAft>
                <a:spcPts val="0"/>
              </a:spcAft>
              <a:buSzPct val="84867"/>
              <a:buChar char="🞚"/>
            </a:pPr>
            <a:r>
              <a:rPr lang="es-ES" sz="3568"/>
              <a:t>Top-Down: Gameplay de pelea contra enemigos, habitaciones….</a:t>
            </a:r>
            <a:endParaRPr sz="3568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1186b1209f0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825" y="1580100"/>
            <a:ext cx="4523425" cy="254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186b1209f0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6813" y="4088325"/>
            <a:ext cx="4523429" cy="256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86b1209f0_1_7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Lore</a:t>
            </a:r>
            <a:endParaRPr/>
          </a:p>
        </p:txBody>
      </p:sp>
      <p:sp>
        <p:nvSpPr>
          <p:cNvPr id="165" name="Google Shape;165;g1186b1209f0_1_7"/>
          <p:cNvSpPr txBox="1"/>
          <p:nvPr>
            <p:ph idx="1" type="body"/>
          </p:nvPr>
        </p:nvSpPr>
        <p:spPr>
          <a:xfrm>
            <a:off x="913798" y="1732450"/>
            <a:ext cx="6503100" cy="405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spcBef>
                <a:spcPts val="360"/>
              </a:spcBef>
              <a:spcAft>
                <a:spcPts val="0"/>
              </a:spcAft>
              <a:buSzPts val="3000"/>
              <a:buChar char="◈"/>
            </a:pPr>
            <a:r>
              <a:rPr lang="es-ES" sz="3000"/>
              <a:t>Mazmorras y ciudad principal.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◈"/>
            </a:pPr>
            <a:r>
              <a:rPr lang="es-ES" sz="3000"/>
              <a:t>Historia del caballero.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◈"/>
            </a:pPr>
            <a:r>
              <a:rPr lang="es-ES" sz="3000"/>
              <a:t>Recuperar recuerdos a través de npcs.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66" name="Google Shape;166;g1186b1209f0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400" y="1942725"/>
            <a:ext cx="3403599" cy="31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Mecánicas</a:t>
            </a:r>
            <a:endParaRPr/>
          </a:p>
        </p:txBody>
      </p:sp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874320" y="1752174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Control de movimiento: Mando/Teclado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Movimiento: en cuatro direcciones en top-down con teclado. </a:t>
            </a:r>
            <a:r>
              <a:rPr lang="es-ES"/>
              <a:t>Dinámico</a:t>
            </a:r>
            <a:r>
              <a:rPr lang="es-ES"/>
              <a:t> con mando.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Ataque a melee o a distancia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Invulnerabilidad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Spawneo consumibles al derrotar enemigos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Intercambio entre gameplay top-down con lateral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86b1209f0_1_12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Jugador y enemigos</a:t>
            </a:r>
            <a:endParaRPr/>
          </a:p>
        </p:txBody>
      </p:sp>
      <p:sp>
        <p:nvSpPr>
          <p:cNvPr id="178" name="Google Shape;178;g1186b1209f0_1_12"/>
          <p:cNvSpPr txBox="1"/>
          <p:nvPr>
            <p:ph idx="1" type="body"/>
          </p:nvPr>
        </p:nvSpPr>
        <p:spPr>
          <a:xfrm>
            <a:off x="913801" y="1732450"/>
            <a:ext cx="4143300" cy="405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-ES"/>
              <a:t>Atributos del jugador: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Vida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Velocidad de movimiento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Da</a:t>
            </a:r>
            <a:r>
              <a:rPr lang="es-ES">
                <a:solidFill>
                  <a:srgbClr val="DCDDDE"/>
                </a:solidFill>
              </a:rPr>
              <a:t>ño</a:t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DCDDDE"/>
                </a:solidFill>
              </a:rPr>
              <a:t>Velocidad proyectil</a:t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Objetos del jugador: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Monedas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Pociones de vida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Pociones de mana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s-ES"/>
              <a:t>Flechas</a:t>
            </a:r>
            <a:endParaRPr/>
          </a:p>
        </p:txBody>
      </p:sp>
      <p:pic>
        <p:nvPicPr>
          <p:cNvPr id="179" name="Google Shape;179;g1186b1209f0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5600" y="1609150"/>
            <a:ext cx="1638300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186b1209f0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188" y="4114213"/>
            <a:ext cx="41433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186b1209f0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880" y="1609150"/>
            <a:ext cx="2941695" cy="23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186b1209f0_1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4400" y="5369825"/>
            <a:ext cx="266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186b1209f0_1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7625" y="52841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Vistas</a:t>
            </a:r>
            <a:endParaRPr/>
          </a:p>
        </p:txBody>
      </p:sp>
      <p:pic>
        <p:nvPicPr>
          <p:cNvPr id="189" name="Google Shape;1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941" y="2272974"/>
            <a:ext cx="4839824" cy="3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"/>
          <p:cNvSpPr txBox="1"/>
          <p:nvPr/>
        </p:nvSpPr>
        <p:spPr>
          <a:xfrm>
            <a:off x="751941" y="6022109"/>
            <a:ext cx="4839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Vista Top-Down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6580541" y="6022109"/>
            <a:ext cx="4839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Vista Lateral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" name="Google Shape;19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388" y="2272975"/>
            <a:ext cx="4824150" cy="36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Mapas</a:t>
            </a:r>
            <a:endParaRPr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321" y="2555381"/>
            <a:ext cx="5057164" cy="379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1564" y="2555381"/>
            <a:ext cx="5057164" cy="3791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Mapas</a:t>
            </a:r>
            <a:endParaRPr/>
          </a:p>
        </p:txBody>
      </p:sp>
      <p:pic>
        <p:nvPicPr>
          <p:cNvPr id="205" name="Google Shape;2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050" y="2598533"/>
            <a:ext cx="4884250" cy="364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697" y="2598533"/>
            <a:ext cx="4884249" cy="365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zarra">
  <a:themeElements>
    <a:clrScheme name="Verde azulado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2022-03-04T22:19:09Z</dcterms:created>
  <dc:creator>Alejandro Laprea</dc:creator>
</cp:coreProperties>
</file>